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D6E86-7E2A-1748-B86E-CE6DA8001C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Leda and the Swan </a:t>
            </a:r>
            <a:br>
              <a:rPr lang="en-GB"/>
            </a:br>
            <a:r>
              <a:rPr lang="en-GB"/>
              <a:t>BY WB Yeats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043216-FDC1-4A4C-8054-DF21A458AC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MA ENGLISH III SEM Paper X</a:t>
            </a:r>
          </a:p>
          <a:p>
            <a:r>
              <a:rPr lang="en-GB"/>
              <a:t>Government college Paonta Sahib Distt Sirmour HP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91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88138-95B3-6D43-93E6-2F6620A11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0ECA6-642D-DA49-BD29-A7E9A2B64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Petrarchan sonnet.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swans orgasm.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Scansion dactyls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STAG ger ing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 ri fied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LOOS en ing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DIFF er ent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Zeus (swan) rapes Leda their offspring are Helen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(who causes the Trojan war) and Clytemnestra (who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helps murder her husband, Agamemnon after 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returns from the Trojan War).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 is unusual for a sonnet to end with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question. Of course, the answer is NO. The last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word an off rhyme or slant rhyme. So the line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acts out an answer to the question it asks.</a:t>
            </a:r>
          </a:p>
        </p:txBody>
      </p:sp>
    </p:spTree>
    <p:extLst>
      <p:ext uri="{BB962C8B-B14F-4D97-AF65-F5344CB8AC3E}">
        <p14:creationId xmlns:p14="http://schemas.microsoft.com/office/powerpoint/2010/main" val="393206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0665B-F63D-4D4F-8452-338B1E886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E0CB1-3877-C645-B993-D55B3AF33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1496" y="804689"/>
            <a:ext cx="6281873" cy="5248622"/>
          </a:xfrm>
        </p:spPr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More on SwanThe swan (a god) is a symbol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antitheses/antinomies reconciled in him,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knowledge and power exist together. For human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beings, this is not usually the case.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Trojan war and its aftermath are a good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example of the DISUNITY of knowledge and power.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Agamemnon has power but not knowledge and 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killed by his wife and her lover.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090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03DBA-A973-A642-AA80-7B2DF2CB4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C46A6-4739-7341-A5BC-F0D5292C0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7707" y="804689"/>
            <a:ext cx="6281873" cy="5248622"/>
          </a:xfrm>
        </p:spPr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Shift to Classical MythologyIn his later works, Yeats shifts to an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overwhelmingly classical myth base.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Generally the myths he references are moments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violence that lead to great change, usually for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worse. Most frequent among these are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Troy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Helen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Leda and the Swan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Also shifts his focus to Byzantium, as opposed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Sligo, his boyhood home.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469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42B89-8A5B-3C43-888F-646E637CE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87F4D-D0E0-784B-A161-EC6CDAC02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ConclusionYeats mythological references within his work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shift chronologically from trying to recreate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purely Irish myth, to creating new myths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pulling on classical myths to support, to a focus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 purely classical myth.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30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E249-5419-2949-B8F5-35864A06E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18F8F-9405-1E46-838B-F89F0DE13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5400"/>
              <a:t>Thank you </a:t>
            </a:r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3899836750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Atlas</vt:lpstr>
      <vt:lpstr>Leda and the Swan  BY WB Yeats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 and the Swan  BY WB Yeats</dc:title>
  <dc:creator>Unknown User</dc:creator>
  <cp:lastModifiedBy>Unknown User</cp:lastModifiedBy>
  <cp:revision>2</cp:revision>
  <dcterms:created xsi:type="dcterms:W3CDTF">2022-07-21T10:42:07Z</dcterms:created>
  <dcterms:modified xsi:type="dcterms:W3CDTF">2022-07-23T11:30:00Z</dcterms:modified>
</cp:coreProperties>
</file>